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4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4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6162" name="矩形 3"/>
          <p:cNvSpPr/>
          <p:nvPr/>
        </p:nvSpPr>
        <p:spPr>
          <a:xfrm>
            <a:off x="4946015" y="836613"/>
            <a:ext cx="3077845" cy="175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TV Shows</a:t>
            </a:r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 </a:t>
            </a:r>
            <a:endParaRPr lang="zh-CN" altLang="en-US" sz="5400" b="1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 algn="ctr"/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Le</a:t>
            </a:r>
            <a:r>
              <a:rPr lang="zh-CN" altLang="en-US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t's spell</a:t>
            </a:r>
            <a:endParaRPr lang="zh-CN" altLang="en-US" sz="5400" b="1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</p:txBody>
      </p:sp>
      <p:pic>
        <p:nvPicPr>
          <p:cNvPr id="476163" name="Picture 3" descr="u=1048999061,3245112063&amp;fm=116&amp;gp=0"/>
          <p:cNvPicPr>
            <a:picLocks noChangeAspect="1"/>
          </p:cNvPicPr>
          <p:nvPr/>
        </p:nvPicPr>
        <p:blipFill>
          <a:blip r:embed="rId1"/>
          <a:srcRect t="4376"/>
          <a:stretch>
            <a:fillRect/>
          </a:stretch>
        </p:blipFill>
        <p:spPr>
          <a:xfrm>
            <a:off x="3575050" y="3000375"/>
            <a:ext cx="6337300" cy="3225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5378" name="Text Box 2"/>
          <p:cNvSpPr txBox="1"/>
          <p:nvPr/>
        </p:nvSpPr>
        <p:spPr>
          <a:xfrm>
            <a:off x="1920875" y="692150"/>
            <a:ext cx="54006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Let</a:t>
            </a:r>
            <a:r>
              <a:rPr lang="en-US" altLang="zh-CN" sz="4000" b="1" dirty="0">
                <a:solidFill>
                  <a:srgbClr val="0000FF"/>
                </a:solidFill>
                <a:latin typeface="Arial" panose="020B0604020202020204" pitchFamily="34" charset="0"/>
              </a:rPr>
              <a:t>’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s read in pairs.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485379" name="Picture 3" descr="rj00062_看图王"/>
          <p:cNvPicPr>
            <a:picLocks noChangeAspect="1"/>
          </p:cNvPicPr>
          <p:nvPr/>
        </p:nvPicPr>
        <p:blipFill>
          <a:blip r:embed="rId1"/>
          <a:srcRect l="7022" t="44315" r="25955" b="40372"/>
          <a:stretch>
            <a:fillRect/>
          </a:stretch>
        </p:blipFill>
        <p:spPr>
          <a:xfrm>
            <a:off x="1993900" y="1701800"/>
            <a:ext cx="8521700" cy="446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86402" name="Picture 2" descr="rj00062_看图王"/>
          <p:cNvPicPr>
            <a:picLocks noChangeAspect="1"/>
          </p:cNvPicPr>
          <p:nvPr/>
        </p:nvPicPr>
        <p:blipFill>
          <a:blip r:embed="rId1"/>
          <a:srcRect l="8517" t="63551" r="23338" b="31537"/>
          <a:stretch>
            <a:fillRect/>
          </a:stretch>
        </p:blipFill>
        <p:spPr>
          <a:xfrm>
            <a:off x="1631950" y="2571750"/>
            <a:ext cx="8621713" cy="2081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6403" name="Text Box 3"/>
          <p:cNvSpPr txBox="1"/>
          <p:nvPr/>
        </p:nvSpPr>
        <p:spPr>
          <a:xfrm>
            <a:off x="1776413" y="836613"/>
            <a:ext cx="35702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Let's write.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Text Box 4"/>
          <p:cNvSpPr txBox="1"/>
          <p:nvPr/>
        </p:nvSpPr>
        <p:spPr>
          <a:xfrm>
            <a:off x="1631950" y="2997200"/>
            <a:ext cx="18716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What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3317" name="Text Box 5"/>
          <p:cNvSpPr txBox="1"/>
          <p:nvPr/>
        </p:nvSpPr>
        <p:spPr>
          <a:xfrm>
            <a:off x="5510213" y="2997200"/>
            <a:ext cx="18002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whale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8" name="Text Box 6"/>
          <p:cNvSpPr txBox="1"/>
          <p:nvPr/>
        </p:nvSpPr>
        <p:spPr>
          <a:xfrm>
            <a:off x="7896225" y="3141663"/>
            <a:ext cx="201771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white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ldLvl="0"/>
      <p:bldP spid="13317" grpId="0" bldLvl="0"/>
      <p:bldP spid="13318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7426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Let's chant.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487427" name="Picture 3" descr="rj00062_看图王"/>
          <p:cNvPicPr>
            <a:picLocks noChangeAspect="1"/>
          </p:cNvPicPr>
          <p:nvPr/>
        </p:nvPicPr>
        <p:blipFill>
          <a:blip r:embed="rId1"/>
          <a:srcRect l="10013" t="72667" r="4753" b="6612"/>
          <a:stretch>
            <a:fillRect/>
          </a:stretch>
        </p:blipFill>
        <p:spPr>
          <a:xfrm>
            <a:off x="1993900" y="1196975"/>
            <a:ext cx="8215313" cy="5184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88450" name="Picture 2" descr="u=497409109,4024738029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71813" y="117475"/>
            <a:ext cx="5322887" cy="3671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Text Box 3"/>
          <p:cNvSpPr txBox="1"/>
          <p:nvPr/>
        </p:nvSpPr>
        <p:spPr>
          <a:xfrm>
            <a:off x="3144838" y="3933825"/>
            <a:ext cx="56165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A:What's this?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364" name="Text Box 4"/>
          <p:cNvSpPr txBox="1"/>
          <p:nvPr/>
        </p:nvSpPr>
        <p:spPr>
          <a:xfrm>
            <a:off x="3216275" y="5086350"/>
            <a:ext cx="56165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B:It's a whale.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ldLvl="0"/>
      <p:bldP spid="15364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89474" name="Picture 2" descr="u=497409109,4024738029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71813" y="117475"/>
            <a:ext cx="5322887" cy="3671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Text Box 3"/>
          <p:cNvSpPr txBox="1"/>
          <p:nvPr/>
        </p:nvSpPr>
        <p:spPr>
          <a:xfrm>
            <a:off x="3144838" y="3933825"/>
            <a:ext cx="56165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A:What color is it?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3000375" y="4868863"/>
            <a:ext cx="56165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dirty="0">
                <a:solidFill>
                  <a:srgbClr val="0000FF"/>
                </a:solidFill>
                <a:latin typeface="Times New Roman" panose="02020603050405020304" pitchFamily="18" charset="0"/>
              </a:rPr>
              <a:t> B</a:t>
            </a:r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:It's white.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ldLvl="0"/>
      <p:bldP spid="16388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0498" name="矩形 2"/>
          <p:cNvSpPr/>
          <p:nvPr/>
        </p:nvSpPr>
        <p:spPr>
          <a:xfrm>
            <a:off x="3952082" y="765175"/>
            <a:ext cx="348615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5400" b="1" dirty="0">
                <a:solidFill>
                  <a:srgbClr val="FF00FF"/>
                </a:solidFill>
                <a:latin typeface="Calibri" panose="020F0502020204030204" charset="0"/>
                <a:sym typeface="Calibri" panose="020F0502020204030204" charset="0"/>
              </a:rPr>
              <a:t>Homework</a:t>
            </a:r>
            <a:r>
              <a:rPr lang="en-US" altLang="zh-CN" sz="5400" b="1" dirty="0">
                <a:solidFill>
                  <a:srgbClr val="FFF2ED"/>
                </a:solidFill>
                <a:latin typeface="Calibri" panose="020F0502020204030204" charset="0"/>
                <a:sym typeface="Calibri" panose="020F0502020204030204" charset="0"/>
              </a:rPr>
              <a:t> </a:t>
            </a:r>
            <a:endParaRPr lang="zh-CN" altLang="en-US" sz="5400" b="1" dirty="0">
              <a:solidFill>
                <a:srgbClr val="FFF2ED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490499" name="TextBox 3"/>
          <p:cNvSpPr/>
          <p:nvPr/>
        </p:nvSpPr>
        <p:spPr>
          <a:xfrm>
            <a:off x="3575050" y="2708275"/>
            <a:ext cx="5255260" cy="1938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1.熟读所学词汇。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  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2. 掌握词的读音方法。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7186" name="Text Box 2"/>
          <p:cNvSpPr txBox="1"/>
          <p:nvPr/>
        </p:nvSpPr>
        <p:spPr>
          <a:xfrm>
            <a:off x="1612900" y="354013"/>
            <a:ext cx="46990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Let's read the words.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9" name="Text Box 3"/>
          <p:cNvSpPr txBox="1"/>
          <p:nvPr/>
        </p:nvSpPr>
        <p:spPr>
          <a:xfrm>
            <a:off x="7104063" y="5375275"/>
            <a:ext cx="21605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where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00" name="Text Box 4"/>
          <p:cNvSpPr txBox="1"/>
          <p:nvPr/>
        </p:nvSpPr>
        <p:spPr>
          <a:xfrm>
            <a:off x="2665413" y="5373688"/>
            <a:ext cx="25939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whisker</a:t>
            </a:r>
            <a:endParaRPr lang="zh-CN" altLang="en-US" sz="4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77189" name="Picture 5" descr="u=3964512821,1184683750&amp;fm=11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95550" y="2230438"/>
            <a:ext cx="2233613" cy="2974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7190" name="Picture 6" descr="u=2609783206,2874777139&amp;fm=116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6988" y="2601913"/>
            <a:ext cx="3409950" cy="2232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7191" name="Picture 7" descr="u=1527744275,1635177420&amp;fm=21&amp;gp=0"/>
          <p:cNvPicPr>
            <a:picLocks noChangeAspect="1"/>
          </p:cNvPicPr>
          <p:nvPr/>
        </p:nvPicPr>
        <p:blipFill>
          <a:blip r:embed="rId3"/>
          <a:srcRect t="4089" b="13031"/>
          <a:stretch>
            <a:fillRect/>
          </a:stretch>
        </p:blipFill>
        <p:spPr>
          <a:xfrm>
            <a:off x="8507413" y="493713"/>
            <a:ext cx="1514475" cy="1736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 Box 2"/>
          <p:cNvSpPr txBox="1"/>
          <p:nvPr/>
        </p:nvSpPr>
        <p:spPr>
          <a:xfrm>
            <a:off x="2711450" y="4437063"/>
            <a:ext cx="216058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whale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3" name="Text Box 3"/>
          <p:cNvSpPr txBox="1"/>
          <p:nvPr/>
        </p:nvSpPr>
        <p:spPr>
          <a:xfrm>
            <a:off x="7032625" y="4221163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white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78212" name="Picture 4" descr="u=3874572130,3032126014&amp;fm=116&amp;gp=0"/>
          <p:cNvPicPr>
            <a:picLocks noChangeAspect="1"/>
          </p:cNvPicPr>
          <p:nvPr/>
        </p:nvPicPr>
        <p:blipFill>
          <a:blip r:embed="rId1"/>
          <a:srcRect b="5257"/>
          <a:stretch>
            <a:fillRect/>
          </a:stretch>
        </p:blipFill>
        <p:spPr>
          <a:xfrm>
            <a:off x="2208213" y="1412875"/>
            <a:ext cx="2520950" cy="21161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8213" name="Picture 5" descr="u=448162242,2993769560&amp;fm=21&amp;gp=0"/>
          <p:cNvPicPr>
            <a:picLocks noChangeAspect="1"/>
          </p:cNvPicPr>
          <p:nvPr/>
        </p:nvPicPr>
        <p:blipFill>
          <a:blip r:embed="rId2"/>
          <a:srcRect r="821" b="5392"/>
          <a:stretch>
            <a:fillRect/>
          </a:stretch>
        </p:blipFill>
        <p:spPr>
          <a:xfrm>
            <a:off x="5735638" y="1125538"/>
            <a:ext cx="4068762" cy="299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/>
      <p:bldP spid="5123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2"/>
          <p:cNvSpPr txBox="1"/>
          <p:nvPr/>
        </p:nvSpPr>
        <p:spPr>
          <a:xfrm>
            <a:off x="2566988" y="4076700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when</a:t>
            </a:r>
            <a:endParaRPr lang="zh-CN" altLang="en-US" sz="4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7" name="Text Box 3"/>
          <p:cNvSpPr txBox="1"/>
          <p:nvPr/>
        </p:nvSpPr>
        <p:spPr>
          <a:xfrm>
            <a:off x="7175500" y="4149725"/>
            <a:ext cx="27368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what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79236" name="Picture 4" descr="u=2185002478,3123027467&amp;fm=116&amp;gp=0"/>
          <p:cNvPicPr>
            <a:picLocks noChangeAspect="1"/>
          </p:cNvPicPr>
          <p:nvPr/>
        </p:nvPicPr>
        <p:blipFill>
          <a:blip r:embed="rId1"/>
          <a:srcRect b="7423"/>
          <a:stretch>
            <a:fillRect/>
          </a:stretch>
        </p:blipFill>
        <p:spPr>
          <a:xfrm>
            <a:off x="2495550" y="1917700"/>
            <a:ext cx="2076450" cy="1939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9237" name="Picture 5" descr="u=1527744275,1635177420&amp;fm=21&amp;gp=0"/>
          <p:cNvPicPr>
            <a:picLocks noChangeAspect="1"/>
          </p:cNvPicPr>
          <p:nvPr/>
        </p:nvPicPr>
        <p:blipFill>
          <a:blip r:embed="rId2"/>
          <a:srcRect t="4544" b="13031"/>
          <a:stretch>
            <a:fillRect/>
          </a:stretch>
        </p:blipFill>
        <p:spPr>
          <a:xfrm>
            <a:off x="1809750" y="323850"/>
            <a:ext cx="1514475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9238" name="Picture 6" descr="u=1527744275,1635177420&amp;fm=21&amp;gp=0"/>
          <p:cNvPicPr>
            <a:picLocks noChangeAspect="1"/>
          </p:cNvPicPr>
          <p:nvPr/>
        </p:nvPicPr>
        <p:blipFill>
          <a:blip r:embed="rId2"/>
          <a:srcRect t="4393" b="13031"/>
          <a:stretch>
            <a:fillRect/>
          </a:stretch>
        </p:blipFill>
        <p:spPr>
          <a:xfrm>
            <a:off x="8912225" y="320675"/>
            <a:ext cx="1514475" cy="173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9239" name="Picture 7" descr="u=907343483,15575060&amp;fm=116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9600" y="2060575"/>
            <a:ext cx="1952625" cy="2095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/>
      <p:bldP spid="6147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0258" name="Text Box 2"/>
          <p:cNvSpPr txBox="1"/>
          <p:nvPr/>
        </p:nvSpPr>
        <p:spPr>
          <a:xfrm>
            <a:off x="1560513" y="46038"/>
            <a:ext cx="38877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Can you say?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pic>
        <p:nvPicPr>
          <p:cNvPr id="480259" name="Picture 2" descr="u=3964512821,1184683750&amp;fm=11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81188" y="1214438"/>
            <a:ext cx="2592387" cy="2111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0260" name="Picture 3" descr="u=3874572130,3032126014&amp;fm=116&amp;gp=0"/>
          <p:cNvPicPr>
            <a:picLocks noChangeAspect="1"/>
          </p:cNvPicPr>
          <p:nvPr/>
        </p:nvPicPr>
        <p:blipFill>
          <a:blip r:embed="rId2"/>
          <a:srcRect b="7353"/>
          <a:stretch>
            <a:fillRect/>
          </a:stretch>
        </p:blipFill>
        <p:spPr>
          <a:xfrm>
            <a:off x="4953000" y="1357313"/>
            <a:ext cx="2192338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0261" name="Picture 4" descr="u=448162242,2993769560&amp;fm=21&amp;gp=0"/>
          <p:cNvPicPr>
            <a:picLocks noChangeAspect="1"/>
          </p:cNvPicPr>
          <p:nvPr/>
        </p:nvPicPr>
        <p:blipFill>
          <a:blip r:embed="rId3"/>
          <a:srcRect r="821" b="5392"/>
          <a:stretch>
            <a:fillRect/>
          </a:stretch>
        </p:blipFill>
        <p:spPr>
          <a:xfrm>
            <a:off x="7626350" y="1357313"/>
            <a:ext cx="2541588" cy="1873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0262" name="Picture 5" descr="u=1527744275,1635177420&amp;fm=21&amp;gp=0"/>
          <p:cNvPicPr>
            <a:picLocks noChangeAspect="1"/>
          </p:cNvPicPr>
          <p:nvPr/>
        </p:nvPicPr>
        <p:blipFill>
          <a:blip r:embed="rId4"/>
          <a:srcRect t="6590" b="13031"/>
          <a:stretch>
            <a:fillRect/>
          </a:stretch>
        </p:blipFill>
        <p:spPr>
          <a:xfrm>
            <a:off x="4030663" y="4254500"/>
            <a:ext cx="1514475" cy="1684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0263" name="Picture 6" descr="u=2185002478,3123027467&amp;fm=116&amp;gp=0"/>
          <p:cNvPicPr>
            <a:picLocks noChangeAspect="1"/>
          </p:cNvPicPr>
          <p:nvPr/>
        </p:nvPicPr>
        <p:blipFill>
          <a:blip r:embed="rId5"/>
          <a:srcRect b="4848"/>
          <a:stretch>
            <a:fillRect/>
          </a:stretch>
        </p:blipFill>
        <p:spPr>
          <a:xfrm>
            <a:off x="1919288" y="4149725"/>
            <a:ext cx="2076450" cy="1993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0264" name="Picture 7" descr="u=1527744275,1635177420&amp;fm=21&amp;gp=0"/>
          <p:cNvPicPr>
            <a:picLocks noChangeAspect="1"/>
          </p:cNvPicPr>
          <p:nvPr/>
        </p:nvPicPr>
        <p:blipFill>
          <a:blip r:embed="rId4"/>
          <a:srcRect t="6667" b="13031"/>
          <a:stretch>
            <a:fillRect/>
          </a:stretch>
        </p:blipFill>
        <p:spPr>
          <a:xfrm>
            <a:off x="8509000" y="4049713"/>
            <a:ext cx="1514475" cy="1682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0265" name="Picture 8" descr="u=907343483,15575060&amp;fm=116&amp;gp=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375" y="4049713"/>
            <a:ext cx="1952625" cy="20939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81282" name="Picture 2" descr="u=3964512821,1184683750&amp;fm=11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81188" y="1214438"/>
            <a:ext cx="2592387" cy="2111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283" name="Picture 3" descr="u=3874572130,3032126014&amp;fm=116&amp;gp=0"/>
          <p:cNvPicPr>
            <a:picLocks noChangeAspect="1"/>
          </p:cNvPicPr>
          <p:nvPr/>
        </p:nvPicPr>
        <p:blipFill>
          <a:blip r:embed="rId2"/>
          <a:srcRect b="7353"/>
          <a:stretch>
            <a:fillRect/>
          </a:stretch>
        </p:blipFill>
        <p:spPr>
          <a:xfrm>
            <a:off x="4953000" y="1357313"/>
            <a:ext cx="2192338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284" name="Picture 4" descr="u=448162242,2993769560&amp;fm=21&amp;gp=0"/>
          <p:cNvPicPr>
            <a:picLocks noChangeAspect="1"/>
          </p:cNvPicPr>
          <p:nvPr/>
        </p:nvPicPr>
        <p:blipFill>
          <a:blip r:embed="rId3"/>
          <a:srcRect r="821" b="5392"/>
          <a:stretch>
            <a:fillRect/>
          </a:stretch>
        </p:blipFill>
        <p:spPr>
          <a:xfrm>
            <a:off x="7626350" y="1357313"/>
            <a:ext cx="2541588" cy="1873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285" name="Picture 5" descr="u=1527744275,1635177420&amp;fm=21&amp;gp=0"/>
          <p:cNvPicPr>
            <a:picLocks noChangeAspect="1"/>
          </p:cNvPicPr>
          <p:nvPr/>
        </p:nvPicPr>
        <p:blipFill>
          <a:blip r:embed="rId4"/>
          <a:srcRect t="6590" b="13031"/>
          <a:stretch>
            <a:fillRect/>
          </a:stretch>
        </p:blipFill>
        <p:spPr>
          <a:xfrm>
            <a:off x="4487863" y="4273550"/>
            <a:ext cx="1514475" cy="1684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286" name="Picture 6" descr="u=2185002478,3123027467&amp;fm=116&amp;gp=0"/>
          <p:cNvPicPr>
            <a:picLocks noChangeAspect="1"/>
          </p:cNvPicPr>
          <p:nvPr/>
        </p:nvPicPr>
        <p:blipFill>
          <a:blip r:embed="rId5"/>
          <a:srcRect b="4848"/>
          <a:stretch>
            <a:fillRect/>
          </a:stretch>
        </p:blipFill>
        <p:spPr>
          <a:xfrm>
            <a:off x="1919288" y="4149725"/>
            <a:ext cx="2076450" cy="1993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287" name="Picture 7" descr="u=1527744275,1635177420&amp;fm=21&amp;gp=0"/>
          <p:cNvPicPr>
            <a:picLocks noChangeAspect="1"/>
          </p:cNvPicPr>
          <p:nvPr/>
        </p:nvPicPr>
        <p:blipFill>
          <a:blip r:embed="rId4"/>
          <a:srcRect t="6667" b="13031"/>
          <a:stretch>
            <a:fillRect/>
          </a:stretch>
        </p:blipFill>
        <p:spPr>
          <a:xfrm>
            <a:off x="8355013" y="4046538"/>
            <a:ext cx="1514475" cy="1682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288" name="Picture 8" descr="u=907343483,15575060&amp;fm=116&amp;gp=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375" y="4049713"/>
            <a:ext cx="1952625" cy="2093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289" name="Text Box 9"/>
          <p:cNvSpPr txBox="1"/>
          <p:nvPr/>
        </p:nvSpPr>
        <p:spPr>
          <a:xfrm>
            <a:off x="1774825" y="333375"/>
            <a:ext cx="29527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I can say.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8202" name="Text Box 10"/>
          <p:cNvSpPr txBox="1"/>
          <p:nvPr/>
        </p:nvSpPr>
        <p:spPr>
          <a:xfrm>
            <a:off x="2024063" y="3178175"/>
            <a:ext cx="25923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whisker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03" name="Text Box 11"/>
          <p:cNvSpPr txBox="1"/>
          <p:nvPr/>
        </p:nvSpPr>
        <p:spPr>
          <a:xfrm>
            <a:off x="5160963" y="3071813"/>
            <a:ext cx="21605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whale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04" name="Text Box 12"/>
          <p:cNvSpPr txBox="1"/>
          <p:nvPr/>
        </p:nvSpPr>
        <p:spPr>
          <a:xfrm>
            <a:off x="8151813" y="3143250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white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05" name="Text Box 13"/>
          <p:cNvSpPr txBox="1"/>
          <p:nvPr/>
        </p:nvSpPr>
        <p:spPr>
          <a:xfrm>
            <a:off x="2568575" y="5949950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when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06" name="Text Box 14"/>
          <p:cNvSpPr txBox="1"/>
          <p:nvPr/>
        </p:nvSpPr>
        <p:spPr>
          <a:xfrm>
            <a:off x="7027863" y="6027738"/>
            <a:ext cx="15684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what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2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2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3" grpId="0" bldLvl="0"/>
      <p:bldP spid="8204" grpId="0" bldLvl="0"/>
      <p:bldP spid="8205" grpId="0" bldLvl="0"/>
      <p:bldP spid="8206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2306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连一连。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9219" name="Text Box 3"/>
          <p:cNvSpPr txBox="1"/>
          <p:nvPr/>
        </p:nvSpPr>
        <p:spPr>
          <a:xfrm>
            <a:off x="1920875" y="1485900"/>
            <a:ext cx="3095625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white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2.whale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3.whisker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4.when       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482308" name="Picture 4" descr="u=3964512821,1184683750&amp;fm=11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48525" y="476250"/>
            <a:ext cx="2592388" cy="1512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2309" name="Picture 5" descr="u=3874572130,3032126014&amp;fm=116&amp;gp=0"/>
          <p:cNvPicPr>
            <a:picLocks noChangeAspect="1"/>
          </p:cNvPicPr>
          <p:nvPr/>
        </p:nvPicPr>
        <p:blipFill>
          <a:blip r:embed="rId2"/>
          <a:srcRect b="6503"/>
          <a:stretch>
            <a:fillRect/>
          </a:stretch>
        </p:blipFill>
        <p:spPr>
          <a:xfrm>
            <a:off x="7537450" y="5229225"/>
            <a:ext cx="2190750" cy="1414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2310" name="Picture 6" descr="u=448162242,2993769560&amp;fm=21&amp;gp=0"/>
          <p:cNvPicPr>
            <a:picLocks noChangeAspect="1"/>
          </p:cNvPicPr>
          <p:nvPr/>
        </p:nvPicPr>
        <p:blipFill>
          <a:blip r:embed="rId3"/>
          <a:srcRect r="821" b="5392"/>
          <a:stretch>
            <a:fillRect/>
          </a:stretch>
        </p:blipFill>
        <p:spPr>
          <a:xfrm>
            <a:off x="7464425" y="3429000"/>
            <a:ext cx="2268538" cy="1670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2311" name="Picture 7" descr="u=2185002478,3123027467&amp;fm=116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4425" y="2133600"/>
            <a:ext cx="2076450" cy="1368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4" name="Line 8"/>
          <p:cNvSpPr/>
          <p:nvPr/>
        </p:nvSpPr>
        <p:spPr>
          <a:xfrm>
            <a:off x="3505200" y="1917700"/>
            <a:ext cx="3959225" cy="28067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25" name="Line 9"/>
          <p:cNvSpPr/>
          <p:nvPr/>
        </p:nvSpPr>
        <p:spPr>
          <a:xfrm>
            <a:off x="3216275" y="3357563"/>
            <a:ext cx="4321175" cy="30099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9226" name="Line 10"/>
          <p:cNvSpPr/>
          <p:nvPr/>
        </p:nvSpPr>
        <p:spPr>
          <a:xfrm flipV="1">
            <a:off x="3287713" y="2944813"/>
            <a:ext cx="4464050" cy="32924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9227" name="Line 11"/>
          <p:cNvSpPr/>
          <p:nvPr/>
        </p:nvSpPr>
        <p:spPr>
          <a:xfrm flipV="1">
            <a:off x="3263900" y="1936750"/>
            <a:ext cx="4032250" cy="26638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3330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选出不同类的一项。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3" name="Text Box 3"/>
          <p:cNvSpPr txBox="1"/>
          <p:nvPr/>
        </p:nvSpPr>
        <p:spPr>
          <a:xfrm>
            <a:off x="1920875" y="1485900"/>
            <a:ext cx="8567738" cy="430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A.where             B.white           C.when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  A. whale           B.fish              C.what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3.A. whisker             B. when            C. where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 A. white                B. whale          C. black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4" name="勾3 146"/>
          <p:cNvSpPr/>
          <p:nvPr/>
        </p:nvSpPr>
        <p:spPr>
          <a:xfrm>
            <a:off x="5016500" y="1412875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5" name="勾3 146"/>
          <p:cNvSpPr/>
          <p:nvPr/>
        </p:nvSpPr>
        <p:spPr>
          <a:xfrm>
            <a:off x="7392988" y="2349500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6" name="勾3 146"/>
          <p:cNvSpPr/>
          <p:nvPr/>
        </p:nvSpPr>
        <p:spPr>
          <a:xfrm>
            <a:off x="2135188" y="3286125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7" name="勾3 146"/>
          <p:cNvSpPr/>
          <p:nvPr/>
        </p:nvSpPr>
        <p:spPr>
          <a:xfrm>
            <a:off x="5376863" y="4292600"/>
            <a:ext cx="1152525" cy="865188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/>
      <p:bldP spid="10244" grpId="0" bldLvl="0" animBg="1"/>
      <p:bldP spid="10245" grpId="0" bldLvl="0" animBg="1"/>
      <p:bldP spid="10246" grpId="0" bldLvl="0" animBg="1"/>
      <p:bldP spid="1024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4354" name="Text Box 2"/>
          <p:cNvSpPr txBox="1"/>
          <p:nvPr/>
        </p:nvSpPr>
        <p:spPr>
          <a:xfrm>
            <a:off x="1920875" y="333375"/>
            <a:ext cx="357028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Pairwork.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484355" name="Picture 3" descr="rj00062_看图王"/>
          <p:cNvPicPr>
            <a:picLocks noChangeAspect="1"/>
          </p:cNvPicPr>
          <p:nvPr/>
        </p:nvPicPr>
        <p:blipFill>
          <a:blip r:embed="rId1"/>
          <a:srcRect l="6195" t="12315" r="6061" b="61629"/>
          <a:stretch>
            <a:fillRect/>
          </a:stretch>
        </p:blipFill>
        <p:spPr>
          <a:xfrm>
            <a:off x="1776413" y="1054100"/>
            <a:ext cx="8745537" cy="54721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531</Words>
  <Application>WPS 演示</Application>
  <PresentationFormat>宽屏</PresentationFormat>
  <Paragraphs>84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2018-09-08T15:14:00Z</dcterms:created>
  <dcterms:modified xsi:type="dcterms:W3CDTF">2018-09-08T15:14:25Z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